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E7D4D08-E1F4-4876-9FE4-E01DB9E32375}" type="datetimeFigureOut">
              <a:rPr lang="en-US" smtClean="0"/>
              <a:pPr/>
              <a:t>5/17/2011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595F9D8-0E0E-4AAF-80F2-632354D5D1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7D4D08-E1F4-4876-9FE4-E01DB9E32375}"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5F9D8-0E0E-4AAF-80F2-632354D5D1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E7D4D08-E1F4-4876-9FE4-E01DB9E32375}" type="datetimeFigureOut">
              <a:rPr lang="en-US" smtClean="0"/>
              <a:pPr/>
              <a:t>5/17/2011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595F9D8-0E0E-4AAF-80F2-632354D5D1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7D4D08-E1F4-4876-9FE4-E01DB9E32375}"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595F9D8-0E0E-4AAF-80F2-632354D5D1C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E7D4D08-E1F4-4876-9FE4-E01DB9E32375}" type="datetimeFigureOut">
              <a:rPr lang="en-US" smtClean="0"/>
              <a:pPr/>
              <a:t>5/17/2011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595F9D8-0E0E-4AAF-80F2-632354D5D1C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E7D4D08-E1F4-4876-9FE4-E01DB9E32375}" type="datetimeFigureOut">
              <a:rPr lang="en-US" smtClean="0"/>
              <a:pPr/>
              <a:t>5/17/2011</a:t>
            </a:fld>
            <a:endParaRPr lang="en-US"/>
          </a:p>
        </p:txBody>
      </p:sp>
      <p:sp>
        <p:nvSpPr>
          <p:cNvPr id="10" name="Slide Number Placeholder 9"/>
          <p:cNvSpPr>
            <a:spLocks noGrp="1"/>
          </p:cNvSpPr>
          <p:nvPr>
            <p:ph type="sldNum" sz="quarter" idx="16"/>
          </p:nvPr>
        </p:nvSpPr>
        <p:spPr/>
        <p:txBody>
          <a:bodyPr rtlCol="0"/>
          <a:lstStyle/>
          <a:p>
            <a:fld id="{B595F9D8-0E0E-4AAF-80F2-632354D5D1C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E7D4D08-E1F4-4876-9FE4-E01DB9E32375}" type="datetimeFigureOut">
              <a:rPr lang="en-US" smtClean="0"/>
              <a:pPr/>
              <a:t>5/17/2011</a:t>
            </a:fld>
            <a:endParaRPr lang="en-US"/>
          </a:p>
        </p:txBody>
      </p:sp>
      <p:sp>
        <p:nvSpPr>
          <p:cNvPr id="12" name="Slide Number Placeholder 11"/>
          <p:cNvSpPr>
            <a:spLocks noGrp="1"/>
          </p:cNvSpPr>
          <p:nvPr>
            <p:ph type="sldNum" sz="quarter" idx="16"/>
          </p:nvPr>
        </p:nvSpPr>
        <p:spPr/>
        <p:txBody>
          <a:bodyPr rtlCol="0"/>
          <a:lstStyle/>
          <a:p>
            <a:fld id="{B595F9D8-0E0E-4AAF-80F2-632354D5D1C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7D4D08-E1F4-4876-9FE4-E01DB9E32375}" type="datetimeFigureOut">
              <a:rPr lang="en-US" smtClean="0"/>
              <a:pPr/>
              <a:t>5/17/2011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595F9D8-0E0E-4AAF-80F2-632354D5D1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D4D08-E1F4-4876-9FE4-E01DB9E32375}" type="datetimeFigureOut">
              <a:rPr lang="en-US" smtClean="0"/>
              <a:pPr/>
              <a:t>5/17/2011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595F9D8-0E0E-4AAF-80F2-632354D5D1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7D4D08-E1F4-4876-9FE4-E01DB9E32375}" type="datetimeFigureOut">
              <a:rPr lang="en-US" smtClean="0"/>
              <a:pPr/>
              <a:t>5/17/2011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595F9D8-0E0E-4AAF-80F2-632354D5D1C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E7D4D08-E1F4-4876-9FE4-E01DB9E32375}" type="datetimeFigureOut">
              <a:rPr lang="en-US" smtClean="0"/>
              <a:pPr/>
              <a:t>5/17/2011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595F9D8-0E0E-4AAF-80F2-632354D5D1C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E7D4D08-E1F4-4876-9FE4-E01DB9E32375}" type="datetimeFigureOut">
              <a:rPr lang="en-US" smtClean="0"/>
              <a:pPr/>
              <a:t>5/17/2011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595F9D8-0E0E-4AAF-80F2-632354D5D1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597.photobucket.com/albums/tt55/physilicious/?action=view&amp;current=VID00003.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597.photobucket.com/albums/tt55/physilicious/?action=view&amp;current=VID00004-1.mp4" TargetMode="External"/><Relationship Id="rId2" Type="http://schemas.openxmlformats.org/officeDocument/2006/relationships/slideLayout" Target="../slideLayouts/slideLayout2.xml"/><Relationship Id="rId1" Type="http://schemas.openxmlformats.org/officeDocument/2006/relationships/video" Target="file:///\\shs5\stuhome$\wortham52504\My%20Documents\VID00004.AVI"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597.photobucket.com/albums/tt55/physilicious/?action=view&amp;current=VID00005.mp4" TargetMode="External"/><Relationship Id="rId2" Type="http://schemas.openxmlformats.org/officeDocument/2006/relationships/slideLayout" Target="../slideLayouts/slideLayout2.xml"/><Relationship Id="rId1" Type="http://schemas.openxmlformats.org/officeDocument/2006/relationships/video" Target="file:///\\shs5\stuhome$\wortham52504\My%20Documents\VID00005.AVI"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Bags on the Moon</a:t>
            </a:r>
            <a:endParaRPr lang="en-US" dirty="0"/>
          </a:p>
        </p:txBody>
      </p:sp>
      <p:sp>
        <p:nvSpPr>
          <p:cNvPr id="3" name="Subtitle 2"/>
          <p:cNvSpPr>
            <a:spLocks noGrp="1"/>
          </p:cNvSpPr>
          <p:nvPr>
            <p:ph type="subTitle" idx="1"/>
          </p:nvPr>
        </p:nvSpPr>
        <p:spPr/>
        <p:txBody>
          <a:bodyPr>
            <a:normAutofit fontScale="40000" lnSpcReduction="20000"/>
          </a:bodyPr>
          <a:lstStyle/>
          <a:p>
            <a:r>
              <a:rPr lang="en-US" dirty="0" smtClean="0"/>
              <a:t>Shawn </a:t>
            </a:r>
            <a:r>
              <a:rPr lang="en-US" dirty="0" err="1" smtClean="0"/>
              <a:t>Wortham</a:t>
            </a:r>
            <a:endParaRPr lang="en-US" dirty="0" smtClean="0"/>
          </a:p>
          <a:p>
            <a:r>
              <a:rPr lang="en-US" dirty="0" smtClean="0"/>
              <a:t>&amp;</a:t>
            </a:r>
          </a:p>
          <a:p>
            <a:r>
              <a:rPr lang="en-US" dirty="0" smtClean="0"/>
              <a:t>Alex </a:t>
            </a:r>
            <a:r>
              <a:rPr lang="en-US" dirty="0" err="1" smtClean="0"/>
              <a:t>Dragoo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Design</a:t>
            </a:r>
            <a:endParaRPr lang="en-US" dirty="0"/>
          </a:p>
        </p:txBody>
      </p:sp>
      <p:sp>
        <p:nvSpPr>
          <p:cNvPr id="3" name="Content Placeholder 2"/>
          <p:cNvSpPr>
            <a:spLocks noGrp="1"/>
          </p:cNvSpPr>
          <p:nvPr>
            <p:ph sz="quarter" idx="1"/>
          </p:nvPr>
        </p:nvSpPr>
        <p:spPr/>
        <p:txBody>
          <a:bodyPr>
            <a:noAutofit/>
          </a:bodyPr>
          <a:lstStyle/>
          <a:p>
            <a:r>
              <a:rPr lang="en-US" sz="2300" dirty="0" smtClean="0"/>
              <a:t>We decided to stay away from the inflatable airbag idea and be more creative. Our design was “shock absorbent shells.” </a:t>
            </a:r>
          </a:p>
          <a:p>
            <a:r>
              <a:rPr lang="en-US" sz="2300" dirty="0" smtClean="0"/>
              <a:t>We placed the egg inside a box and surrounded it with crumpled newspaper. We then placed that box inside a larger box and put more crumpled newspaper in between those boxes. This process was repeated once more.</a:t>
            </a:r>
          </a:p>
          <a:p>
            <a:r>
              <a:rPr lang="en-US" sz="2300" dirty="0" smtClean="0"/>
              <a:t> The thought behind this idea was that the air pockets in the crumpled newspaper would increase the time over which the force of the box hitting the ground is applied. This will hopefully leave our egg intact after the fall.</a:t>
            </a:r>
          </a:p>
          <a:p>
            <a:r>
              <a:rPr lang="en-US" sz="2300" dirty="0" smtClean="0"/>
              <a:t>This design brought about two problems. The newspaper and box combination increased the mass of the system greatly. This design may also be troublesome to enact on a larger scale.</a:t>
            </a:r>
            <a:endParaRPr lang="en-US" sz="2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Pre-drop Interview</a:t>
            </a:r>
            <a:br>
              <a:rPr lang="en-US" dirty="0" smtClean="0"/>
            </a:br>
            <a:r>
              <a:rPr lang="en-US" dirty="0" smtClean="0">
                <a:hlinkClick r:id="rId2"/>
              </a:rPr>
              <a:t>Click here for video</a:t>
            </a:r>
            <a:endParaRPr lang="en-US" dirty="0"/>
          </a:p>
        </p:txBody>
      </p:sp>
      <p:pic>
        <p:nvPicPr>
          <p:cNvPr id="10" name="Content Placeholder 9" descr="Picture1.png"/>
          <p:cNvPicPr>
            <a:picLocks noGrp="1" noChangeAspect="1"/>
          </p:cNvPicPr>
          <p:nvPr>
            <p:ph sz="quarter" idx="1"/>
          </p:nvPr>
        </p:nvPicPr>
        <p:blipFill>
          <a:blip r:embed="rId3" cstate="print"/>
          <a:stretch>
            <a:fillRect/>
          </a:stretch>
        </p:blipFill>
        <p:spPr>
          <a:xfrm>
            <a:off x="1695384" y="1600200"/>
            <a:ext cx="5988181" cy="4495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Egg Drop</a:t>
            </a:r>
            <a:br>
              <a:rPr lang="en-US" dirty="0" smtClean="0"/>
            </a:br>
            <a:r>
              <a:rPr lang="en-US" dirty="0" smtClean="0">
                <a:hlinkClick r:id="rId3"/>
              </a:rPr>
              <a:t>Click here for video</a:t>
            </a:r>
            <a:endParaRPr lang="en-US" dirty="0"/>
          </a:p>
        </p:txBody>
      </p:sp>
      <p:pic>
        <p:nvPicPr>
          <p:cNvPr id="4" name="VID00004.AVI">
            <a:hlinkClick r:id="" action="ppaction://media"/>
          </p:cNvPr>
          <p:cNvPicPr>
            <a:picLocks noGrp="1" noRot="1" noChangeAspect="1"/>
          </p:cNvPicPr>
          <p:nvPr>
            <p:ph sz="quarter" idx="1"/>
            <a:videoFile r:link="rId1"/>
          </p:nvPr>
        </p:nvPicPr>
        <p:blipFill>
          <a:blip r:embed="rId4" cstate="print"/>
          <a:stretch>
            <a:fillRect/>
          </a:stretch>
        </p:blipFill>
        <p:spPr>
          <a:xfrm>
            <a:off x="1692275" y="1600200"/>
            <a:ext cx="5994400" cy="4495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a:t>
            </a:r>
            <a:br>
              <a:rPr lang="en-US" dirty="0" smtClean="0"/>
            </a:br>
            <a:r>
              <a:rPr lang="en-US" dirty="0" smtClean="0">
                <a:hlinkClick r:id="rId3"/>
              </a:rPr>
              <a:t>Click here for video</a:t>
            </a:r>
            <a:endParaRPr lang="en-US" dirty="0"/>
          </a:p>
        </p:txBody>
      </p:sp>
      <p:pic>
        <p:nvPicPr>
          <p:cNvPr id="4" name="VID00005.AVI">
            <a:hlinkClick r:id="" action="ppaction://media"/>
          </p:cNvPr>
          <p:cNvPicPr>
            <a:picLocks noGrp="1" noRot="1" noChangeAspect="1"/>
          </p:cNvPicPr>
          <p:nvPr>
            <p:ph sz="quarter" idx="1"/>
            <a:videoFile r:link="rId1"/>
          </p:nvPr>
        </p:nvPicPr>
        <p:blipFill>
          <a:blip r:embed="rId4" cstate="print"/>
          <a:stretch>
            <a:fillRect/>
          </a:stretch>
        </p:blipFill>
        <p:spPr>
          <a:xfrm>
            <a:off x="1692275" y="1600200"/>
            <a:ext cx="5994400" cy="4495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endParaRPr lang="en-US" dirty="0"/>
          </a:p>
        </p:txBody>
      </p:sp>
      <p:sp>
        <p:nvSpPr>
          <p:cNvPr id="3" name="Content Placeholder 2"/>
          <p:cNvSpPr>
            <a:spLocks noGrp="1"/>
          </p:cNvSpPr>
          <p:nvPr>
            <p:ph sz="quarter" idx="1"/>
          </p:nvPr>
        </p:nvSpPr>
        <p:spPr/>
        <p:txBody>
          <a:bodyPr>
            <a:normAutofit/>
          </a:bodyPr>
          <a:lstStyle/>
          <a:p>
            <a:r>
              <a:rPr lang="en-US" dirty="0" smtClean="0"/>
              <a:t>From the video we determined that the box is in contact with the ground for only .34 seconds. We were trying to increase the amount of time over which the force was applied but our design failed to increase that time substantially. The weight of the box was also so great that the force of the box hitting the ground was very high. In order to counteract this force we need it to be applied for a much greater period of time.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Changes/Modification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Egg drop was unsuccessful, so modifications must be made.</a:t>
            </a:r>
          </a:p>
          <a:p>
            <a:pPr>
              <a:buNone/>
            </a:pPr>
            <a:r>
              <a:rPr lang="en-US" dirty="0" smtClean="0"/>
              <a:t>		- The box was weighted too heavily for a successful drop due to the many boxes used that we thought would be helpful for cushion. The momentum is proportional to the weight.</a:t>
            </a:r>
          </a:p>
          <a:p>
            <a:pPr>
              <a:buNone/>
            </a:pPr>
            <a:r>
              <a:rPr lang="en-US" dirty="0"/>
              <a:t>	</a:t>
            </a:r>
            <a:r>
              <a:rPr lang="en-US" dirty="0" smtClean="0"/>
              <a:t>	- If we used more newspaper, and less boxes, we think that the time of impact would be increased, which would increase the chances of keeping the egg intact.</a:t>
            </a:r>
          </a:p>
          <a:p>
            <a:pPr>
              <a:buNone/>
            </a:pPr>
            <a:r>
              <a:rPr lang="en-US" dirty="0"/>
              <a:t>	</a:t>
            </a:r>
            <a:r>
              <a:rPr lang="en-US" dirty="0" smtClean="0"/>
              <a:t>	- We could also use a better material other than newspaper to increase the amount of air pockets which in turn would increase the time of impact.</a:t>
            </a:r>
          </a:p>
          <a:p>
            <a:pPr>
              <a:buNone/>
            </a:pPr>
            <a:r>
              <a:rPr lang="en-US" dirty="0"/>
              <a:t>	</a:t>
            </a:r>
            <a:r>
              <a:rPr lang="en-US" dirty="0" smtClean="0"/>
              <a:t>	</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78</TotalTime>
  <Words>256</Words>
  <Application>Microsoft Office PowerPoint</Application>
  <PresentationFormat>On-screen Show (4:3)</PresentationFormat>
  <Paragraphs>20</Paragraphs>
  <Slides>7</Slides>
  <Notes>0</Notes>
  <HiddenSlides>0</HiddenSlides>
  <MMClips>2</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Median</vt:lpstr>
      <vt:lpstr>Air Bags on the Moon</vt:lpstr>
      <vt:lpstr>Our Design</vt:lpstr>
      <vt:lpstr>Pre-drop Interview Click here for video</vt:lpstr>
      <vt:lpstr>Egg Drop Click here for video</vt:lpstr>
      <vt:lpstr>Result Click here for video</vt:lpstr>
      <vt:lpstr>Analysis </vt:lpstr>
      <vt:lpstr>Changes/Modification</vt:lpstr>
    </vt:vector>
  </TitlesOfParts>
  <Company>Cherokee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Bags on the Moon</dc:title>
  <dc:creator>wortham52504</dc:creator>
  <cp:lastModifiedBy>wortham52504</cp:lastModifiedBy>
  <cp:revision>10</cp:revision>
  <dcterms:created xsi:type="dcterms:W3CDTF">2011-05-13T16:54:29Z</dcterms:created>
  <dcterms:modified xsi:type="dcterms:W3CDTF">2011-05-17T16:52:09Z</dcterms:modified>
</cp:coreProperties>
</file>