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50" y="-1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2AC5C3-2B19-4C8A-9790-9A77E35A3CAA}" type="datetimeFigureOut">
              <a:rPr lang="en-US" smtClean="0"/>
              <a:pPr/>
              <a:t>9/16/2010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EA7B5-3175-4658-9FB7-01A7357026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2AC5C3-2B19-4C8A-9790-9A77E35A3CAA}" type="datetimeFigureOut">
              <a:rPr lang="en-US" smtClean="0"/>
              <a:pPr/>
              <a:t>9/16/2010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EA7B5-3175-4658-9FB7-01A7357026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2AC5C3-2B19-4C8A-9790-9A77E35A3CAA}" type="datetimeFigureOut">
              <a:rPr lang="en-US" smtClean="0"/>
              <a:pPr/>
              <a:t>9/16/2010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EA7B5-3175-4658-9FB7-01A7357026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2AC5C3-2B19-4C8A-9790-9A77E35A3CAA}" type="datetimeFigureOut">
              <a:rPr lang="en-US" smtClean="0"/>
              <a:pPr/>
              <a:t>9/16/2010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EA7B5-3175-4658-9FB7-01A7357026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2AC5C3-2B19-4C8A-9790-9A77E35A3CAA}" type="datetimeFigureOut">
              <a:rPr lang="en-US" smtClean="0"/>
              <a:pPr/>
              <a:t>9/16/2010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EA7B5-3175-4658-9FB7-01A7357026F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2AC5C3-2B19-4C8A-9790-9A77E35A3CAA}" type="datetimeFigureOut">
              <a:rPr lang="en-US" smtClean="0"/>
              <a:pPr/>
              <a:t>9/16/2010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CEA7B5-3175-4658-9FB7-01A7357026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2AC5C3-2B19-4C8A-9790-9A77E35A3CAA}" type="datetimeFigureOut">
              <a:rPr lang="en-US" smtClean="0"/>
              <a:pPr/>
              <a:t>9/16/2010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CEA7B5-3175-4658-9FB7-01A7357026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2AC5C3-2B19-4C8A-9790-9A77E35A3CAA}" type="datetimeFigureOut">
              <a:rPr lang="en-US" smtClean="0"/>
              <a:pPr/>
              <a:t>9/16/2010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CEA7B5-3175-4658-9FB7-01A7357026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2AC5C3-2B19-4C8A-9790-9A77E35A3CAA}" type="datetimeFigureOut">
              <a:rPr lang="en-US" smtClean="0"/>
              <a:pPr/>
              <a:t>9/16/2010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CEA7B5-3175-4658-9FB7-01A7357026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2AC5C3-2B19-4C8A-9790-9A77E35A3CAA}" type="datetimeFigureOut">
              <a:rPr lang="en-US" smtClean="0"/>
              <a:pPr/>
              <a:t>9/16/2010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CEA7B5-3175-4658-9FB7-01A7357026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2AC5C3-2B19-4C8A-9790-9A77E35A3CAA}" type="datetimeFigureOut">
              <a:rPr lang="en-US" smtClean="0"/>
              <a:pPr/>
              <a:t>9/16/2010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CEA7B5-3175-4658-9FB7-01A7357026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AC5C3-2B19-4C8A-9790-9A77E35A3CAA}" type="datetimeFigureOut">
              <a:rPr lang="en-US" smtClean="0"/>
              <a:pPr/>
              <a:t>9/16/2010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EA7B5-3175-4658-9FB7-01A7357026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6934" y="1371600"/>
            <a:ext cx="765292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5">
                      <a:satMod val="175000"/>
                      <a:alpha val="40000"/>
                    </a:schemeClr>
                  </a:glow>
                  <a:outerShdw blurRad="50800" dist="39000" dir="5460000" algn="tl">
                    <a:srgbClr val="000000">
                      <a:alpha val="38000"/>
                    </a:srgbClr>
                  </a:outerShdw>
                </a:effectLst>
              </a:rPr>
              <a:t>Brian’s Cannon Adventure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5">
                    <a:satMod val="175000"/>
                    <a:alpha val="40000"/>
                  </a:schemeClr>
                </a:glow>
                <a:outerShdw blurRad="50800" dist="39000" dir="5460000" algn="tl">
                  <a:srgbClr val="000000">
                    <a:alpha val="38000"/>
                  </a:srgbClr>
                </a:outerShdw>
              </a:effectLst>
            </a:endParaRPr>
          </a:p>
        </p:txBody>
      </p:sp>
      <p:sp>
        <p:nvSpPr>
          <p:cNvPr id="5" name="Rectangle 4"/>
          <p:cNvSpPr/>
          <p:nvPr/>
        </p:nvSpPr>
        <p:spPr>
          <a:xfrm>
            <a:off x="1560161" y="2967335"/>
            <a:ext cx="6023701" cy="1077218"/>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By: Shawn Wortham</a:t>
            </a: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Alex Dragoo,</a:t>
            </a:r>
          </a:p>
          <a:p>
            <a:pPr algn="ct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nd Jacob Buice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Settings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V</a:t>
            </a:r>
            <a:r>
              <a:rPr lang="en-US" baseline="-25000" dirty="0" smtClean="0">
                <a:solidFill>
                  <a:srgbClr val="FF0000"/>
                </a:solidFill>
              </a:rPr>
              <a:t>initial </a:t>
            </a:r>
            <a:r>
              <a:rPr lang="en-US" dirty="0">
                <a:solidFill>
                  <a:srgbClr val="FF0000"/>
                </a:solidFill>
              </a:rPr>
              <a:t>-</a:t>
            </a:r>
            <a:r>
              <a:rPr lang="en-US" dirty="0" smtClean="0">
                <a:solidFill>
                  <a:srgbClr val="FF0000"/>
                </a:solidFill>
              </a:rPr>
              <a:t>17m/s</a:t>
            </a:r>
            <a:endParaRPr lang="en-US" baseline="30000" dirty="0" smtClean="0">
              <a:solidFill>
                <a:srgbClr val="FF0000"/>
              </a:solidFill>
            </a:endParaRPr>
          </a:p>
          <a:p>
            <a:r>
              <a:rPr lang="en-US" dirty="0" smtClean="0">
                <a:solidFill>
                  <a:srgbClr val="FF0000"/>
                </a:solidFill>
              </a:rPr>
              <a:t>Angle- 45 degrees</a:t>
            </a:r>
          </a:p>
          <a:p>
            <a:r>
              <a:rPr lang="en-US" dirty="0" smtClean="0">
                <a:solidFill>
                  <a:srgbClr val="FF0000"/>
                </a:solidFill>
              </a:rPr>
              <a:t>Cannon height- 3 meters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an001.jpg"/>
          <p:cNvPicPr>
            <a:picLocks noChangeAspect="1"/>
          </p:cNvPicPr>
          <p:nvPr/>
        </p:nvPicPr>
        <p:blipFill>
          <a:blip r:embed="rId2" cstate="print"/>
          <a:stretch>
            <a:fillRect/>
          </a:stretch>
        </p:blipFill>
        <p:spPr>
          <a:xfrm>
            <a:off x="0" y="-304800"/>
            <a:ext cx="5486400" cy="7556739"/>
          </a:xfrm>
          <a:prstGeom prst="rect">
            <a:avLst/>
          </a:prstGeom>
        </p:spPr>
      </p:pic>
      <p:sp>
        <p:nvSpPr>
          <p:cNvPr id="2" name="Title 1"/>
          <p:cNvSpPr>
            <a:spLocks noGrp="1"/>
          </p:cNvSpPr>
          <p:nvPr>
            <p:ph type="title"/>
          </p:nvPr>
        </p:nvSpPr>
        <p:spPr>
          <a:xfrm>
            <a:off x="2971800" y="0"/>
            <a:ext cx="8229600" cy="1143000"/>
          </a:xfrm>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Calculations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p:txBody>
          <a:bodyPr/>
          <a:lstStyle/>
          <a:p>
            <a:pPr>
              <a:buNone/>
            </a:pPr>
            <a:r>
              <a:rPr lang="en-US" dirty="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Our Cannon Ball Stunt</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solidFill>
                  <a:srgbClr val="FF0000"/>
                </a:solidFill>
              </a:rPr>
              <a:t>Our human cannon ball stunt is by far the most entertaining of all time. Our cannon is 3 meters high, and the net to catch Brian is the same height. Brian gets shot out of the cannon at the blazing speed of 17 meters per second. He reaches the ring of deadly pythons 9.414 meters away approximately .78315 seconds. Brian goes through the ring at the peak of his trajectory which is at 6.4088 meters. If he makes it through the pythons he will land in the net 9.414 meters away fro the ring in .78315 seconds as well. Overall He will spend 1.5663 seconds in the air! The entire time he is over a giant man eating shark. This will be an extremely crazy, death defying stunt that is great for the whole family!</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treehugger.com/african-rock-python-super-snake.jpg"/>
          <p:cNvPicPr>
            <a:picLocks noChangeAspect="1" noChangeArrowheads="1"/>
          </p:cNvPicPr>
          <p:nvPr/>
        </p:nvPicPr>
        <p:blipFill>
          <a:blip r:embed="rId2" cstate="print"/>
          <a:srcRect/>
          <a:stretch>
            <a:fillRect/>
          </a:stretch>
        </p:blipFill>
        <p:spPr bwMode="auto">
          <a:xfrm>
            <a:off x="4114800" y="2895600"/>
            <a:ext cx="1600200" cy="1200150"/>
          </a:xfrm>
          <a:prstGeom prst="rect">
            <a:avLst/>
          </a:prstGeom>
          <a:noFill/>
        </p:spPr>
      </p:pic>
      <p:pic>
        <p:nvPicPr>
          <p:cNvPr id="1028" name="Picture 4" descr="http://product-image.tradeindia.com/00186865/b/0/Safety-Net-Blasting-Net-.jpg"/>
          <p:cNvPicPr>
            <a:picLocks noChangeAspect="1" noChangeArrowheads="1"/>
          </p:cNvPicPr>
          <p:nvPr/>
        </p:nvPicPr>
        <p:blipFill>
          <a:blip r:embed="rId3" cstate="print"/>
          <a:srcRect/>
          <a:stretch>
            <a:fillRect/>
          </a:stretch>
        </p:blipFill>
        <p:spPr bwMode="auto">
          <a:xfrm>
            <a:off x="7013556" y="3810000"/>
            <a:ext cx="2130444" cy="1600200"/>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flipH="1">
            <a:off x="-1" y="3962400"/>
            <a:ext cx="2913281" cy="2895600"/>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flipH="1">
            <a:off x="1371600" y="4343400"/>
            <a:ext cx="585259" cy="1066800"/>
          </a:xfrm>
          <a:prstGeom prst="rect">
            <a:avLst/>
          </a:prstGeom>
          <a:noFill/>
          <a:ln w="9525">
            <a:noFill/>
            <a:miter lim="800000"/>
            <a:headEnd/>
            <a:tailEnd/>
          </a:ln>
        </p:spPr>
      </p:pic>
      <p:cxnSp>
        <p:nvCxnSpPr>
          <p:cNvPr id="6" name="Straight Arrow Connector 5"/>
          <p:cNvCxnSpPr/>
          <p:nvPr/>
        </p:nvCxnSpPr>
        <p:spPr>
          <a:xfrm flipV="1">
            <a:off x="2133600" y="4114800"/>
            <a:ext cx="533400" cy="381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V="1">
            <a:off x="2895600" y="3733800"/>
            <a:ext cx="609600" cy="304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V="1">
            <a:off x="3733800" y="3505200"/>
            <a:ext cx="670775" cy="15347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5486400" y="3505200"/>
            <a:ext cx="762000" cy="76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a:off x="6553200" y="3657600"/>
            <a:ext cx="762000" cy="304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a:off x="7620000" y="4191000"/>
            <a:ext cx="533400" cy="381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032" name="Picture 8" descr="http://wcuk.files.wordpress.com/2007/12/1186491266971.jpg"/>
          <p:cNvPicPr>
            <a:picLocks noChangeAspect="1" noChangeArrowheads="1"/>
          </p:cNvPicPr>
          <p:nvPr/>
        </p:nvPicPr>
        <p:blipFill>
          <a:blip r:embed="rId6" cstate="print"/>
          <a:srcRect/>
          <a:stretch>
            <a:fillRect/>
          </a:stretch>
        </p:blipFill>
        <p:spPr bwMode="auto">
          <a:xfrm>
            <a:off x="3733800" y="4968240"/>
            <a:ext cx="2362200" cy="1889760"/>
          </a:xfrm>
          <a:prstGeom prst="rect">
            <a:avLst/>
          </a:prstGeom>
          <a:noFill/>
        </p:spPr>
      </p:pic>
      <p:sp>
        <p:nvSpPr>
          <p:cNvPr id="34" name="Rectangle 33"/>
          <p:cNvSpPr/>
          <p:nvPr/>
        </p:nvSpPr>
        <p:spPr>
          <a:xfrm>
            <a:off x="2438400" y="0"/>
            <a:ext cx="454778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Cannon Testing</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182</Words>
  <Application>Microsoft Office PowerPoint</Application>
  <PresentationFormat>On-screen Show (4:3)</PresentationFormat>
  <Paragraphs>12</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Slide 1</vt:lpstr>
      <vt:lpstr>The Settings</vt:lpstr>
      <vt:lpstr>Calculations</vt:lpstr>
      <vt:lpstr>Our Cannon Ball Stunt</vt:lpstr>
      <vt:lpstr>Slide 5</vt:lpstr>
    </vt:vector>
  </TitlesOfParts>
  <Company>Cherokee County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buice45547</dc:creator>
  <cp:lastModifiedBy>buice45547</cp:lastModifiedBy>
  <cp:revision>10</cp:revision>
  <dcterms:created xsi:type="dcterms:W3CDTF">2010-09-15T16:54:45Z</dcterms:created>
  <dcterms:modified xsi:type="dcterms:W3CDTF">2010-09-16T17:02:05Z</dcterms:modified>
</cp:coreProperties>
</file>